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62" r:id="rId4"/>
    <p:sldId id="258" r:id="rId5"/>
    <p:sldId id="259" r:id="rId6"/>
    <p:sldId id="257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66"/>
    <p:restoredTop sz="93059"/>
  </p:normalViewPr>
  <p:slideViewPr>
    <p:cSldViewPr snapToGrid="0" snapToObjects="1">
      <p:cViewPr varScale="1">
        <p:scale>
          <a:sx n="64" d="100"/>
          <a:sy n="64" d="100"/>
        </p:scale>
        <p:origin x="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F5FFBF-0D7D-C545-9BC5-1989B55472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Sexta – shrnutí 9.lekce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9B6074B-7292-E34A-B152-BF7F0F12DF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6151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B68F88D-AAA6-7245-95B2-E3EEADBC9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525" y="0"/>
            <a:ext cx="6440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46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E6361C-FE43-674B-98DF-934DB21B5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4" y="88900"/>
            <a:ext cx="8596668" cy="1060450"/>
          </a:xfrm>
        </p:spPr>
        <p:txBody>
          <a:bodyPr/>
          <a:lstStyle/>
          <a:p>
            <a:r>
              <a:rPr lang="cs-CZ" dirty="0"/>
              <a:t>Učebnice – S. 234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DC3308-046E-3646-B009-E8839FCD1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600"/>
            <a:ext cx="10701848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60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CA7051-A8A9-3140-A350-CD0759555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60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87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85F2713-D4A7-8045-A013-D0B998EEC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08628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68E0E73-7936-744C-B53B-964DD5C96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994" y="0"/>
            <a:ext cx="6163465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48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3357515-E57F-474C-A0ED-6DECAAF6C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616" y="0"/>
            <a:ext cx="6467416" cy="30713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5664883-5172-9E49-B31D-EB033E704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0" y="-82361"/>
            <a:ext cx="5753100" cy="32361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CEFD143-E695-3740-A292-174F97371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900" y="3009900"/>
            <a:ext cx="3848100" cy="38481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6F0E453-DFCC-4E44-8D76-33C1102DB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863850"/>
            <a:ext cx="62103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3898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Fazeta</Template>
  <TotalTime>17</TotalTime>
  <Words>11</Words>
  <Application>Microsoft Macintosh PowerPoint</Application>
  <PresentationFormat>Širokoúhlá obrazovka</PresentationFormat>
  <Paragraphs>2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Wingdings 3</vt:lpstr>
      <vt:lpstr>Fazeta</vt:lpstr>
      <vt:lpstr>Sexta – shrnutí 9.lekce</vt:lpstr>
      <vt:lpstr>Prezentace aplikace PowerPoint</vt:lpstr>
      <vt:lpstr>Učebnice – S. 234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Sexta – shrnutí 9.lekce</dc:title>
  <dc:creator>Tomáš Botlík</dc:creator>
  <cp:lastModifiedBy>Tomáš Botlík</cp:lastModifiedBy>
  <cp:revision>8</cp:revision>
  <dcterms:created xsi:type="dcterms:W3CDTF">2020-03-30T18:20:41Z</dcterms:created>
  <dcterms:modified xsi:type="dcterms:W3CDTF">2020-04-03T11:19:40Z</dcterms:modified>
</cp:coreProperties>
</file>