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62" r:id="rId2"/>
    <p:sldId id="274" r:id="rId3"/>
    <p:sldId id="258" r:id="rId4"/>
    <p:sldId id="276" r:id="rId5"/>
    <p:sldId id="272" r:id="rId6"/>
    <p:sldId id="275" r:id="rId7"/>
    <p:sldId id="277" r:id="rId8"/>
    <p:sldId id="259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8"/>
    <p:restoredTop sz="93059"/>
  </p:normalViewPr>
  <p:slideViewPr>
    <p:cSldViewPr snapToGrid="0" snapToObjects="1">
      <p:cViewPr varScale="1">
        <p:scale>
          <a:sx n="33" d="100"/>
          <a:sy n="33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B1B6-F588-BB4A-8FAD-37FE2DB3EA4F}" type="datetimeFigureOut">
              <a:rPr lang="cs-CZ" smtClean="0"/>
              <a:t>28.04.20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9388-793D-DC4E-A203-59E5DD937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8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Lösungen</a:t>
            </a:r>
            <a:r>
              <a:rPr lang="cs-CZ" dirty="0"/>
              <a:t>: 1.dir, 2.mir, 3.Ihnen, 4.uns, 5.ihr, 6.ihm, 7.ihnen, 8.euch, 9.ihm, 10.Ihnen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A9388-793D-DC4E-A203-59E5DD9378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0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1.ihn, 2.es, 3.dir, 4.ihr, 5.uns, 6.mir, 7.euch, 8.sie, 9.Ihnen, 10.es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A9388-793D-DC4E-A203-59E5DD9378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1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Veexz2vlk" TargetMode="External"/><Relationship Id="rId2" Type="http://schemas.openxmlformats.org/officeDocument/2006/relationships/hyperlink" Target="https://www.youtube.com/watch?v=nW7wuEENN9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DUSrKq6_vg" TargetMode="External"/><Relationship Id="rId5" Type="http://schemas.openxmlformats.org/officeDocument/2006/relationships/hyperlink" Target="https://www.youtube.com/watch?v=Tor-mPRS3j4" TargetMode="External"/><Relationship Id="rId4" Type="http://schemas.openxmlformats.org/officeDocument/2006/relationships/hyperlink" Target="https://www.youtube.com/watch?v=UqViotzrGE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3D86F-C111-9D4E-8C14-9322CF9C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1.A. – </a:t>
            </a:r>
            <a:r>
              <a:rPr lang="cs-CZ" dirty="0" err="1"/>
              <a:t>Lektion</a:t>
            </a:r>
            <a:r>
              <a:rPr lang="cs-CZ" dirty="0"/>
              <a:t> 7 - </a:t>
            </a:r>
            <a:r>
              <a:rPr lang="cs-CZ" dirty="0" err="1"/>
              <a:t>Einführung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94D44C-C04D-7045-8EF2-51C57CD52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29.4.</a:t>
            </a:r>
          </a:p>
        </p:txBody>
      </p:sp>
    </p:spTree>
    <p:extLst>
      <p:ext uri="{BB962C8B-B14F-4D97-AF65-F5344CB8AC3E}">
        <p14:creationId xmlns:p14="http://schemas.microsoft.com/office/powerpoint/2010/main" val="310599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Übung</a:t>
            </a:r>
            <a:r>
              <a:rPr lang="cs-CZ" dirty="0"/>
              <a:t>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49829"/>
            <a:ext cx="8906933" cy="4691533"/>
          </a:xfrm>
        </p:spPr>
        <p:txBody>
          <a:bodyPr/>
          <a:lstStyle/>
          <a:p>
            <a:r>
              <a:rPr lang="de-DE" dirty="0"/>
              <a:t>1. Fragst du _______ heute? (der Chef)</a:t>
            </a:r>
          </a:p>
          <a:p>
            <a:r>
              <a:rPr lang="de-DE" dirty="0"/>
              <a:t>2. Mario holt _______ von der Post. (das Paket) </a:t>
            </a:r>
          </a:p>
          <a:p>
            <a:r>
              <a:rPr lang="de-DE" dirty="0"/>
              <a:t>3. Das Kleid steht _______ sehr gut. (du) </a:t>
            </a:r>
          </a:p>
          <a:p>
            <a:r>
              <a:rPr lang="de-DE" dirty="0"/>
              <a:t>4. Jan schickt _______ einen Brief. (Julia)</a:t>
            </a:r>
          </a:p>
          <a:p>
            <a:r>
              <a:rPr lang="de-DE" dirty="0"/>
              <a:t>5. Besucht ihr _______? (wir) </a:t>
            </a:r>
          </a:p>
          <a:p>
            <a:r>
              <a:rPr lang="de-DE" dirty="0"/>
              <a:t>6. Gibst du _______ das Buch? (ich)</a:t>
            </a:r>
          </a:p>
          <a:p>
            <a:r>
              <a:rPr lang="de-DE" dirty="0"/>
              <a:t>7. Schmeckt _______ das Essen? (ihr) </a:t>
            </a:r>
          </a:p>
          <a:p>
            <a:r>
              <a:rPr lang="de-DE" dirty="0"/>
              <a:t>8. Ich rufe _______ an. (die Freunde) </a:t>
            </a:r>
          </a:p>
          <a:p>
            <a:r>
              <a:rPr lang="de-DE" dirty="0"/>
              <a:t>9. Herr Müller, kann ich mit _______ sprechen? (Sie) </a:t>
            </a:r>
          </a:p>
          <a:p>
            <a:r>
              <a:rPr lang="de-DE" dirty="0"/>
              <a:t>10. Karin bringt _______ mit. (das Brot)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7926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Übung</a:t>
            </a:r>
            <a:r>
              <a:rPr lang="cs-CZ" dirty="0"/>
              <a:t>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157516"/>
            <a:ext cx="8596668" cy="135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		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A6BD56F-F731-094E-BE3F-4409A65EF820}"/>
              </a:ext>
            </a:extLst>
          </p:cNvPr>
          <p:cNvSpPr txBox="1">
            <a:spLocks/>
          </p:cNvSpPr>
          <p:nvPr/>
        </p:nvSpPr>
        <p:spPr>
          <a:xfrm>
            <a:off x="578019" y="1545547"/>
            <a:ext cx="8596668" cy="359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de-DE" dirty="0"/>
              <a:t>Der Mann gratuliert dem Kind. Er gratuliert ihm. </a:t>
            </a:r>
          </a:p>
          <a:p>
            <a:r>
              <a:rPr lang="de-DE" dirty="0"/>
              <a:t>Die Sekretärin dankt dem Schulwart. __________________________________ </a:t>
            </a:r>
          </a:p>
          <a:p>
            <a:r>
              <a:rPr lang="de-DE" dirty="0"/>
              <a:t>Sigrid, Birgit und ich vertrauen der Lehrerin. __________________________________ </a:t>
            </a:r>
          </a:p>
          <a:p>
            <a:r>
              <a:rPr lang="de-DE" dirty="0"/>
              <a:t>Anatol begegnet dem Fotomodell. __________________________________ </a:t>
            </a:r>
          </a:p>
          <a:p>
            <a:r>
              <a:rPr lang="de-DE" dirty="0"/>
              <a:t>Markus antwortet dem Brieffreund. __________________________________ </a:t>
            </a:r>
          </a:p>
          <a:p>
            <a:r>
              <a:rPr lang="de-DE" dirty="0"/>
              <a:t>Birgit hilft den Schülerinnen. __________________________________ </a:t>
            </a:r>
          </a:p>
          <a:p>
            <a:r>
              <a:rPr lang="de-DE" dirty="0"/>
              <a:t>Die Torte schmeckt Vera. 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261317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722A252-8A58-364F-B7C4-061337EE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4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CB741-B674-6345-9DFB-E55388EE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 videa/odkazy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FDA8C-EAEF-3C4A-9771-FBE6E806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315"/>
            <a:ext cx="8596668" cy="4452048"/>
          </a:xfrm>
        </p:spPr>
        <p:txBody>
          <a:bodyPr>
            <a:normAutofit/>
          </a:bodyPr>
          <a:lstStyle/>
          <a:p>
            <a:r>
              <a:rPr lang="cs-CZ" dirty="0"/>
              <a:t>GRAMATIKA:</a:t>
            </a:r>
          </a:p>
          <a:p>
            <a:r>
              <a:rPr lang="cs-CZ" dirty="0">
                <a:hlinkClick r:id="rId2"/>
              </a:rPr>
              <a:t>https://www.youtube.com/watch?v=nW7wuEENN9w</a:t>
            </a:r>
            <a:endParaRPr lang="cs-CZ" dirty="0"/>
          </a:p>
          <a:p>
            <a:endParaRPr lang="cs-CZ" dirty="0"/>
          </a:p>
          <a:p>
            <a:r>
              <a:rPr lang="cs-CZ" dirty="0"/>
              <a:t>POPIS:</a:t>
            </a:r>
          </a:p>
          <a:p>
            <a:r>
              <a:rPr lang="cs-CZ" dirty="0">
                <a:hlinkClick r:id="rId3"/>
              </a:rPr>
              <a:t>https://www.youtube.com/watch?v=V1Veexz2vlk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https://www.youtube.com/watch?v=UqViotzrGEo</a:t>
            </a:r>
            <a:endParaRPr lang="cs-CZ" dirty="0"/>
          </a:p>
          <a:p>
            <a:endParaRPr lang="cs-CZ" dirty="0"/>
          </a:p>
          <a:p>
            <a:r>
              <a:rPr lang="cs-CZ" dirty="0"/>
              <a:t>ROZŠIŘUJÍCÍ – DOPORUČENÁ!:</a:t>
            </a:r>
          </a:p>
          <a:p>
            <a:r>
              <a:rPr lang="cs-CZ" dirty="0">
                <a:hlinkClick r:id="rId5"/>
              </a:rPr>
              <a:t>https://www.youtube.com/watch?v=Tor-mPRS3j4</a:t>
            </a:r>
            <a:endParaRPr lang="cs-CZ" dirty="0"/>
          </a:p>
          <a:p>
            <a:r>
              <a:rPr lang="cs-CZ" dirty="0">
                <a:hlinkClick r:id="rId6"/>
              </a:rPr>
              <a:t>https://www.youtube.com/watch?v=qDUSrKq6_vg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5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48E2E-ACA6-A540-85B4-A9959011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lekce bude letos lekcí poslední!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78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A187AB-2B9E-3B41-A1B3-0DEEEFC78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77" y="0"/>
            <a:ext cx="7997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F5627B-1397-9D4C-8A6F-1A3AB974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336176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3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1A58D-A8F1-9548-BA98-B87DDB35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S. 91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C47478-B761-AF46-9C8F-45867DE6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81" y="0"/>
            <a:ext cx="7664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08C9EB-8F64-9245-9935-A091EFC5B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4575C5C-A764-2B44-BFF8-FF29B988F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5" y="-1"/>
            <a:ext cx="6484574" cy="36313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13168E-9582-3D49-AE21-E63AF484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5" y="3301238"/>
            <a:ext cx="6188765" cy="35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Personalpronomen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Dativ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BDE030-CEA0-5C45-BB9C-04000D27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31843"/>
            <a:ext cx="9824280" cy="5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0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Übung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1. Wie gefällt _______ München? (du) </a:t>
            </a:r>
          </a:p>
          <a:p>
            <a:r>
              <a:rPr lang="de-DE" dirty="0"/>
              <a:t>2. Mein Bruder hilft _______ immer. (ich) </a:t>
            </a:r>
          </a:p>
          <a:p>
            <a:r>
              <a:rPr lang="de-DE" dirty="0"/>
              <a:t>3. Ich schicke _______ die Adresse. (Sie) </a:t>
            </a:r>
          </a:p>
          <a:p>
            <a:r>
              <a:rPr lang="de-DE" dirty="0"/>
              <a:t>4. Mittwoch passt _______ gut. (wir) </a:t>
            </a:r>
          </a:p>
          <a:p>
            <a:r>
              <a:rPr lang="de-DE" dirty="0"/>
              <a:t>5. Der Rock steht _______ nicht. (sie) </a:t>
            </a:r>
          </a:p>
          <a:p>
            <a:r>
              <a:rPr lang="de-DE" dirty="0"/>
              <a:t>6. Markus geht mit _______ spazieren. (der Hund) </a:t>
            </a:r>
          </a:p>
          <a:p>
            <a:r>
              <a:rPr lang="de-DE" dirty="0"/>
              <a:t>7. Die Bücher gefallen _______ nicht. (den Mädchen) </a:t>
            </a:r>
          </a:p>
          <a:p>
            <a:r>
              <a:rPr lang="de-DE" dirty="0"/>
              <a:t>8. Wartet, ich helfe _______! (ihr)</a:t>
            </a:r>
          </a:p>
          <a:p>
            <a:r>
              <a:rPr lang="de-DE" dirty="0"/>
              <a:t>9. Der Pullover passt _______. (das Kind) </a:t>
            </a:r>
          </a:p>
          <a:p>
            <a:r>
              <a:rPr lang="de-DE" dirty="0"/>
              <a:t>10. Frau Meier, wie geht es _______? (Sie)</a:t>
            </a:r>
          </a:p>
        </p:txBody>
      </p:sp>
    </p:spTree>
    <p:extLst>
      <p:ext uri="{BB962C8B-B14F-4D97-AF65-F5344CB8AC3E}">
        <p14:creationId xmlns:p14="http://schemas.microsoft.com/office/powerpoint/2010/main" val="247535571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151</TotalTime>
  <Words>466</Words>
  <Application>Microsoft Macintosh PowerPoint</Application>
  <PresentationFormat>Širokoúhlá obrazovka</PresentationFormat>
  <Paragraphs>52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Fazeta</vt:lpstr>
      <vt:lpstr>1.A. – Lektion 7 - Einführung</vt:lpstr>
      <vt:lpstr>7. lekce bude letos lekcí poslední! </vt:lpstr>
      <vt:lpstr>Prezentace aplikace PowerPoint</vt:lpstr>
      <vt:lpstr>Prezentace aplikace PowerPoint</vt:lpstr>
      <vt:lpstr>S. 91</vt:lpstr>
      <vt:lpstr>Prezentace aplikace PowerPoint</vt:lpstr>
      <vt:lpstr>Prezentace aplikace PowerPoint</vt:lpstr>
      <vt:lpstr>Personalpronomen im Dativ</vt:lpstr>
      <vt:lpstr>Übung</vt:lpstr>
      <vt:lpstr>Übung 2</vt:lpstr>
      <vt:lpstr>Übung 3</vt:lpstr>
      <vt:lpstr>Prezentace aplikace PowerPoint</vt:lpstr>
      <vt:lpstr>Rozšiřující videa/odkazy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3.A. Konjunktiv II.</dc:title>
  <dc:creator>Tomáš Botlík</dc:creator>
  <cp:lastModifiedBy>Tomáš Botlík</cp:lastModifiedBy>
  <cp:revision>32</cp:revision>
  <dcterms:created xsi:type="dcterms:W3CDTF">2020-03-25T14:10:17Z</dcterms:created>
  <dcterms:modified xsi:type="dcterms:W3CDTF">2020-04-28T07:45:30Z</dcterms:modified>
</cp:coreProperties>
</file>