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70" r:id="rId4"/>
    <p:sldId id="271" r:id="rId5"/>
    <p:sldId id="264" r:id="rId6"/>
    <p:sldId id="268" r:id="rId7"/>
    <p:sldId id="273" r:id="rId8"/>
    <p:sldId id="272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66"/>
    <p:restoredTop sz="93059"/>
  </p:normalViewPr>
  <p:slideViewPr>
    <p:cSldViewPr snapToGrid="0" snapToObjects="1">
      <p:cViewPr varScale="1">
        <p:scale>
          <a:sx n="64" d="100"/>
          <a:sy n="64" d="100"/>
        </p:scale>
        <p:origin x="3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0A4D1B-1F95-6C4B-9DE8-3C5E92439A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Lektion</a:t>
            </a:r>
            <a:r>
              <a:rPr lang="cs-CZ" dirty="0"/>
              <a:t> 6 – 1.A.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E1733DF-BE9E-954B-BB99-2A18C70CB9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4</a:t>
            </a:r>
            <a:r>
              <a:rPr lang="cs-CZ"/>
              <a:t>. </a:t>
            </a:r>
            <a:r>
              <a:rPr lang="cs-CZ" dirty="0" err="1"/>
              <a:t>Stunde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9259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8E3B7EC-783C-474C-9DB4-BCFD9A762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079" y="0"/>
            <a:ext cx="7560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50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4AF0DE-4329-8246-A287-152608440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Nejčastější chyby v DÚ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F5A6C94-4E9F-6B42-B1E2-BD14F898A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Velká/malá písmena u časových určení</a:t>
            </a:r>
          </a:p>
          <a:p>
            <a:r>
              <a:rPr lang="cs-CZ" i="1" dirty="0"/>
              <a:t>Znovu- 2 slovesa ve větě….. Um 10 Uhr </a:t>
            </a:r>
            <a:r>
              <a:rPr lang="cs-CZ" i="1" dirty="0" err="1"/>
              <a:t>gehe</a:t>
            </a:r>
            <a:r>
              <a:rPr lang="cs-CZ" i="1" dirty="0"/>
              <a:t> </a:t>
            </a:r>
            <a:r>
              <a:rPr lang="cs-CZ" i="1" dirty="0" err="1"/>
              <a:t>ich</a:t>
            </a:r>
            <a:r>
              <a:rPr lang="cs-CZ" i="1" dirty="0"/>
              <a:t> jeden </a:t>
            </a:r>
            <a:r>
              <a:rPr lang="cs-CZ" i="1" dirty="0" err="1"/>
              <a:t>Tag</a:t>
            </a:r>
            <a:r>
              <a:rPr lang="cs-CZ" i="1" dirty="0"/>
              <a:t> </a:t>
            </a:r>
            <a:r>
              <a:rPr lang="cs-CZ" i="1" dirty="0" err="1"/>
              <a:t>schlafen</a:t>
            </a:r>
            <a:r>
              <a:rPr lang="cs-CZ" i="1" dirty="0"/>
              <a:t>.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2373010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41E6B5A-219D-B24C-9594-AEF8A61FB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15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352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B9E6F23-824C-234B-B84D-8E2FE8D34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320" y="0"/>
            <a:ext cx="84493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22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3A14F5-DA8F-D44E-A11D-736F295F3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Erwärmung</a:t>
            </a:r>
            <a:r>
              <a:rPr lang="cs-CZ" dirty="0"/>
              <a:t> - </a:t>
            </a:r>
            <a:r>
              <a:rPr lang="cs-CZ" dirty="0" err="1"/>
              <a:t>Fragen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21B97C9-ACD2-7144-BF61-8BC4ED438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altLang="zh-TW" dirty="0"/>
              <a:t>Wie oft kaufst du ein?</a:t>
            </a:r>
          </a:p>
          <a:p>
            <a:r>
              <a:rPr lang="de-DE" dirty="0"/>
              <a:t>Liest du oft Bücher oder Zeitschriften?</a:t>
            </a:r>
            <a:br>
              <a:rPr lang="de-DE" dirty="0"/>
            </a:br>
            <a:endParaRPr lang="de-DE" sz="2000" dirty="0"/>
          </a:p>
          <a:p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873050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4F6E99-A309-274E-9246-BFB36410D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Osobní</a:t>
            </a:r>
            <a:r>
              <a:rPr lang="de-DE" dirty="0"/>
              <a:t> </a:t>
            </a:r>
            <a:r>
              <a:rPr lang="de-DE" dirty="0" err="1"/>
              <a:t>zájmena</a:t>
            </a:r>
            <a:r>
              <a:rPr lang="de-DE" dirty="0"/>
              <a:t> </a:t>
            </a:r>
            <a:r>
              <a:rPr lang="de-DE" dirty="0" err="1"/>
              <a:t>ve</a:t>
            </a:r>
            <a:r>
              <a:rPr lang="de-DE" dirty="0"/>
              <a:t> 4.pádě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4B17B6F-6386-2041-9D7D-59D55D339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ich</a:t>
            </a:r>
            <a:r>
              <a:rPr lang="cs-CZ" dirty="0"/>
              <a:t> -) </a:t>
            </a:r>
            <a:r>
              <a:rPr lang="cs-CZ" dirty="0" err="1"/>
              <a:t>mich</a:t>
            </a:r>
            <a:r>
              <a:rPr lang="cs-CZ" dirty="0"/>
              <a:t>				</a:t>
            </a:r>
            <a:r>
              <a:rPr lang="cs-CZ" dirty="0" err="1"/>
              <a:t>wir</a:t>
            </a:r>
            <a:r>
              <a:rPr lang="cs-CZ" dirty="0"/>
              <a:t> -) </a:t>
            </a:r>
            <a:r>
              <a:rPr lang="cs-CZ" dirty="0" err="1"/>
              <a:t>uns</a:t>
            </a:r>
            <a:endParaRPr lang="cs-CZ" dirty="0"/>
          </a:p>
          <a:p>
            <a:r>
              <a:rPr lang="cs-CZ" dirty="0" err="1"/>
              <a:t>du</a:t>
            </a:r>
            <a:r>
              <a:rPr lang="cs-CZ" dirty="0"/>
              <a:t> -) </a:t>
            </a:r>
            <a:r>
              <a:rPr lang="cs-CZ" dirty="0" err="1"/>
              <a:t>dich</a:t>
            </a:r>
            <a:r>
              <a:rPr lang="cs-CZ" dirty="0"/>
              <a:t>					</a:t>
            </a:r>
            <a:r>
              <a:rPr lang="cs-CZ" dirty="0" err="1"/>
              <a:t>ihr</a:t>
            </a:r>
            <a:r>
              <a:rPr lang="cs-CZ" dirty="0"/>
              <a:t> -) </a:t>
            </a:r>
            <a:r>
              <a:rPr lang="cs-CZ" dirty="0" err="1"/>
              <a:t>euch</a:t>
            </a:r>
            <a:endParaRPr lang="cs-CZ" dirty="0"/>
          </a:p>
          <a:p>
            <a:r>
              <a:rPr lang="cs-CZ" dirty="0" err="1"/>
              <a:t>er</a:t>
            </a:r>
            <a:r>
              <a:rPr lang="cs-CZ" dirty="0"/>
              <a:t> -) </a:t>
            </a:r>
            <a:r>
              <a:rPr lang="cs-CZ" dirty="0" err="1"/>
              <a:t>ihn</a:t>
            </a:r>
            <a:r>
              <a:rPr lang="cs-CZ" dirty="0"/>
              <a:t>					</a:t>
            </a:r>
            <a:r>
              <a:rPr lang="cs-CZ" dirty="0" err="1"/>
              <a:t>sie</a:t>
            </a:r>
            <a:r>
              <a:rPr lang="cs-CZ" dirty="0"/>
              <a:t> -) </a:t>
            </a:r>
            <a:r>
              <a:rPr lang="cs-CZ" dirty="0" err="1"/>
              <a:t>sie</a:t>
            </a:r>
            <a:endParaRPr lang="cs-CZ" dirty="0"/>
          </a:p>
          <a:p>
            <a:r>
              <a:rPr lang="cs-CZ" dirty="0" err="1"/>
              <a:t>sie</a:t>
            </a:r>
            <a:r>
              <a:rPr lang="cs-CZ" dirty="0"/>
              <a:t> -) </a:t>
            </a:r>
            <a:r>
              <a:rPr lang="cs-CZ" dirty="0" err="1"/>
              <a:t>sie</a:t>
            </a:r>
            <a:r>
              <a:rPr lang="cs-CZ" dirty="0"/>
              <a:t>					</a:t>
            </a:r>
            <a:r>
              <a:rPr lang="cs-CZ" dirty="0" err="1"/>
              <a:t>Sie</a:t>
            </a:r>
            <a:r>
              <a:rPr lang="cs-CZ" dirty="0"/>
              <a:t> -) </a:t>
            </a:r>
            <a:r>
              <a:rPr lang="cs-CZ" dirty="0" err="1"/>
              <a:t>Sie</a:t>
            </a:r>
            <a:endParaRPr lang="cs-CZ" dirty="0"/>
          </a:p>
          <a:p>
            <a:r>
              <a:rPr lang="cs-CZ" dirty="0"/>
              <a:t>es -) es</a:t>
            </a:r>
            <a:endParaRPr lang="de-DE" dirty="0"/>
          </a:p>
          <a:p>
            <a:pPr marL="0" indent="0">
              <a:buNone/>
            </a:pPr>
            <a:endParaRPr lang="de-DE" i="1" dirty="0"/>
          </a:p>
          <a:p>
            <a:pPr marL="0" indent="0">
              <a:buNone/>
            </a:pPr>
            <a:r>
              <a:rPr lang="de-DE" i="1" dirty="0"/>
              <a:t>Wir treffen uns oft.</a:t>
            </a:r>
            <a:br>
              <a:rPr lang="de-DE" i="1" dirty="0"/>
            </a:br>
            <a:r>
              <a:rPr lang="de-DE" i="1" dirty="0"/>
              <a:t>Verstehst du sie/ich/es?</a:t>
            </a:r>
            <a:br>
              <a:rPr lang="de-DE" i="1" dirty="0"/>
            </a:br>
            <a:r>
              <a:rPr lang="de-DE" i="1" dirty="0"/>
              <a:t>Ich rufe dich an.</a:t>
            </a:r>
          </a:p>
        </p:txBody>
      </p:sp>
    </p:spTree>
    <p:extLst>
      <p:ext uri="{BB962C8B-B14F-4D97-AF65-F5344CB8AC3E}">
        <p14:creationId xmlns:p14="http://schemas.microsoft.com/office/powerpoint/2010/main" val="2994785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A7A40EC-72B9-464D-9C66-3423095E2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1585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38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993DFC-0DF5-1B46-B339-39671CDD0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Tázací zájmeno </a:t>
            </a:r>
            <a:r>
              <a:rPr lang="cs-CZ" dirty="0" err="1"/>
              <a:t>wer</a:t>
            </a:r>
            <a:r>
              <a:rPr lang="cs-CZ" dirty="0"/>
              <a:t>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71C6CD6-E6F5-2E4D-829F-4A2133909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1. </a:t>
            </a:r>
            <a:r>
              <a:rPr lang="cs-CZ" dirty="0" err="1"/>
              <a:t>wer</a:t>
            </a:r>
            <a:r>
              <a:rPr lang="cs-CZ" dirty="0"/>
              <a:t>? (kdo)</a:t>
            </a:r>
          </a:p>
          <a:p>
            <a:r>
              <a:rPr lang="cs-CZ" dirty="0"/>
              <a:t>2. </a:t>
            </a:r>
            <a:r>
              <a:rPr lang="cs-CZ" dirty="0" err="1"/>
              <a:t>wessen</a:t>
            </a:r>
            <a:r>
              <a:rPr lang="cs-CZ" dirty="0"/>
              <a:t> (čí)</a:t>
            </a:r>
          </a:p>
          <a:p>
            <a:r>
              <a:rPr lang="cs-CZ" dirty="0"/>
              <a:t>3. </a:t>
            </a:r>
            <a:r>
              <a:rPr lang="cs-CZ" dirty="0" err="1"/>
              <a:t>wem</a:t>
            </a:r>
            <a:r>
              <a:rPr lang="cs-CZ" dirty="0"/>
              <a:t> (komu)</a:t>
            </a:r>
          </a:p>
          <a:p>
            <a:r>
              <a:rPr lang="cs-CZ" dirty="0"/>
              <a:t>4. </a:t>
            </a:r>
            <a:r>
              <a:rPr lang="cs-CZ" dirty="0" err="1"/>
              <a:t>wen</a:t>
            </a:r>
            <a:r>
              <a:rPr lang="cs-CZ" dirty="0"/>
              <a:t> (koho)</a:t>
            </a:r>
          </a:p>
          <a:p>
            <a:endParaRPr lang="cs-CZ" dirty="0"/>
          </a:p>
          <a:p>
            <a:r>
              <a:rPr lang="cs-CZ" i="1" dirty="0" err="1"/>
              <a:t>Wer</a:t>
            </a:r>
            <a:r>
              <a:rPr lang="cs-CZ" i="1" dirty="0"/>
              <a:t> </a:t>
            </a:r>
            <a:r>
              <a:rPr lang="cs-CZ" i="1" dirty="0" err="1"/>
              <a:t>ist</a:t>
            </a:r>
            <a:r>
              <a:rPr lang="cs-CZ" i="1" dirty="0"/>
              <a:t> </a:t>
            </a:r>
            <a:r>
              <a:rPr lang="cs-CZ" i="1" dirty="0" err="1"/>
              <a:t>das</a:t>
            </a:r>
            <a:r>
              <a:rPr lang="cs-CZ" i="1" dirty="0"/>
              <a:t>? </a:t>
            </a:r>
          </a:p>
          <a:p>
            <a:r>
              <a:rPr lang="cs-CZ" i="1" dirty="0" err="1"/>
              <a:t>Wessen</a:t>
            </a:r>
            <a:r>
              <a:rPr lang="cs-CZ" i="1" dirty="0"/>
              <a:t> Buch </a:t>
            </a:r>
            <a:r>
              <a:rPr lang="cs-CZ" i="1" dirty="0" err="1"/>
              <a:t>ist</a:t>
            </a:r>
            <a:r>
              <a:rPr lang="cs-CZ" i="1" dirty="0"/>
              <a:t> </a:t>
            </a:r>
            <a:r>
              <a:rPr lang="cs-CZ" i="1" dirty="0" err="1"/>
              <a:t>das</a:t>
            </a:r>
            <a:r>
              <a:rPr lang="cs-CZ" i="1" dirty="0"/>
              <a:t>?</a:t>
            </a:r>
          </a:p>
          <a:p>
            <a:r>
              <a:rPr lang="cs-CZ" i="1" dirty="0" err="1"/>
              <a:t>Wem</a:t>
            </a:r>
            <a:r>
              <a:rPr lang="cs-CZ" i="1" dirty="0"/>
              <a:t> </a:t>
            </a:r>
            <a:r>
              <a:rPr lang="cs-CZ" i="1" dirty="0" err="1"/>
              <a:t>sagst</a:t>
            </a:r>
            <a:r>
              <a:rPr lang="cs-CZ" i="1" dirty="0"/>
              <a:t> </a:t>
            </a:r>
            <a:r>
              <a:rPr lang="cs-CZ" i="1" dirty="0" err="1"/>
              <a:t>du</a:t>
            </a:r>
            <a:r>
              <a:rPr lang="cs-CZ" i="1" dirty="0"/>
              <a:t> es?</a:t>
            </a:r>
          </a:p>
          <a:p>
            <a:r>
              <a:rPr lang="cs-CZ" i="1" dirty="0" err="1"/>
              <a:t>Wen</a:t>
            </a:r>
            <a:r>
              <a:rPr lang="cs-CZ" i="1" dirty="0"/>
              <a:t> </a:t>
            </a:r>
            <a:r>
              <a:rPr lang="cs-CZ" i="1" dirty="0" err="1"/>
              <a:t>suchst</a:t>
            </a:r>
            <a:r>
              <a:rPr lang="cs-CZ" i="1" dirty="0"/>
              <a:t> </a:t>
            </a:r>
            <a:r>
              <a:rPr lang="cs-CZ" i="1" dirty="0" err="1"/>
              <a:t>du</a:t>
            </a:r>
            <a:r>
              <a:rPr lang="cs-CZ" i="1" dirty="0"/>
              <a:t>?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2F03B62-83B0-974B-8B37-C3B13146A7F8}"/>
              </a:ext>
            </a:extLst>
          </p:cNvPr>
          <p:cNvSpPr txBox="1"/>
          <p:nvPr/>
        </p:nvSpPr>
        <p:spPr>
          <a:xfrm>
            <a:off x="4897341" y="2160589"/>
            <a:ext cx="39095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i="1" dirty="0"/>
              <a:t>ÜBUNG:</a:t>
            </a:r>
          </a:p>
          <a:p>
            <a:r>
              <a:rPr lang="de-DE" sz="2400" b="1" dirty="0"/>
              <a:t>………….</a:t>
            </a:r>
            <a:r>
              <a:rPr lang="de-DE" sz="2400" dirty="0"/>
              <a:t> ist der Herr? </a:t>
            </a:r>
          </a:p>
          <a:p>
            <a:r>
              <a:rPr lang="de-DE" sz="2400" b="1" dirty="0"/>
              <a:t>………….</a:t>
            </a:r>
            <a:r>
              <a:rPr lang="de-DE" sz="2400" dirty="0"/>
              <a:t> Auto ist das? Von </a:t>
            </a:r>
            <a:r>
              <a:rPr lang="de-DE" sz="2400" b="1" dirty="0"/>
              <a:t>………… </a:t>
            </a:r>
            <a:r>
              <a:rPr lang="de-DE" sz="2400" dirty="0"/>
              <a:t>hast du Geld? Für………… kauft ihr es?</a:t>
            </a:r>
          </a:p>
          <a:p>
            <a:r>
              <a:rPr lang="de-DE" sz="2400" dirty="0"/>
              <a:t> </a:t>
            </a:r>
            <a:r>
              <a:rPr lang="de-DE" sz="2400" b="1" dirty="0"/>
              <a:t>……….. </a:t>
            </a:r>
            <a:r>
              <a:rPr lang="de-DE" sz="2400" dirty="0"/>
              <a:t>ist das?</a:t>
            </a:r>
          </a:p>
          <a:p>
            <a:r>
              <a:rPr lang="de-DE" sz="2400" dirty="0"/>
              <a:t> </a:t>
            </a:r>
            <a:r>
              <a:rPr lang="de-DE" sz="2400" b="1" dirty="0"/>
              <a:t>…………</a:t>
            </a:r>
            <a:r>
              <a:rPr lang="de-DE" sz="2400" dirty="0"/>
              <a:t> verstehst du nicht? </a:t>
            </a:r>
          </a:p>
        </p:txBody>
      </p:sp>
    </p:spTree>
    <p:extLst>
      <p:ext uri="{BB962C8B-B14F-4D97-AF65-F5344CB8AC3E}">
        <p14:creationId xmlns:p14="http://schemas.microsoft.com/office/powerpoint/2010/main" val="2647981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8374F16-47DC-3B4F-B3AE-C81468700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18" y="0"/>
            <a:ext cx="69449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24638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Fazeta</Template>
  <TotalTime>69</TotalTime>
  <Words>214</Words>
  <Application>Microsoft Macintosh PowerPoint</Application>
  <PresentationFormat>Širokoúhlá obrazovka</PresentationFormat>
  <Paragraphs>31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微軟正黑體</vt:lpstr>
      <vt:lpstr>Arial</vt:lpstr>
      <vt:lpstr>Trebuchet MS</vt:lpstr>
      <vt:lpstr>Wingdings 3</vt:lpstr>
      <vt:lpstr>Fazeta</vt:lpstr>
      <vt:lpstr>Lektion 6 – 1.A.</vt:lpstr>
      <vt:lpstr>Nejčastější chyby v DÚ</vt:lpstr>
      <vt:lpstr>Prezentace aplikace PowerPoint</vt:lpstr>
      <vt:lpstr>Prezentace aplikace PowerPoint</vt:lpstr>
      <vt:lpstr>Erwärmung - Fragen</vt:lpstr>
      <vt:lpstr>Osobní zájmena ve 4.pádě</vt:lpstr>
      <vt:lpstr>Prezentace aplikace PowerPoint</vt:lpstr>
      <vt:lpstr>Tázací zájmeno wer?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Lektion 6 – 1.A.</dc:title>
  <dc:creator>Tomáš Botlík</dc:creator>
  <cp:lastModifiedBy>Tomáš Botlík</cp:lastModifiedBy>
  <cp:revision>18</cp:revision>
  <dcterms:created xsi:type="dcterms:W3CDTF">2020-03-30T10:43:34Z</dcterms:created>
  <dcterms:modified xsi:type="dcterms:W3CDTF">2020-04-14T11:33:19Z</dcterms:modified>
</cp:coreProperties>
</file>