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4" r:id="rId4"/>
    <p:sldId id="265" r:id="rId5"/>
    <p:sldId id="261" r:id="rId6"/>
    <p:sldId id="268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3059"/>
  </p:normalViewPr>
  <p:slideViewPr>
    <p:cSldViewPr snapToGrid="0" snapToObjects="1">
      <p:cViewPr varScale="1">
        <p:scale>
          <a:sx n="129" d="100"/>
          <a:sy n="129" d="100"/>
        </p:scale>
        <p:origin x="4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A4D1B-1F95-6C4B-9DE8-3C5E92439A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Lektion</a:t>
            </a:r>
            <a:r>
              <a:rPr lang="cs-CZ" dirty="0"/>
              <a:t> 6 – 1.A.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1733DF-BE9E-954B-BB99-2A18C70CB9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3. </a:t>
            </a:r>
            <a:r>
              <a:rPr lang="cs-CZ" dirty="0" err="1"/>
              <a:t>Stunde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925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4AF0DE-4329-8246-A287-152608440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Nejčastější chyby v DÚ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5A6C94-4E9F-6B42-B1E2-BD14F898A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jsou ve větě 2 slovesa, upřednostňujeme časování modálního slovesa, druhé (plnovýznamové sloveso) je na konci věty </a:t>
            </a:r>
            <a:r>
              <a:rPr lang="cs-CZ"/>
              <a:t>v infinitivu.</a:t>
            </a:r>
            <a:endParaRPr lang="cs-CZ" dirty="0"/>
          </a:p>
          <a:p>
            <a:r>
              <a:rPr lang="de-DE" i="1" dirty="0"/>
              <a:t>Wir möchten unsere Oma am Wochenende besuchen.</a:t>
            </a:r>
          </a:p>
          <a:p>
            <a:r>
              <a:rPr lang="de-DE" i="1" dirty="0"/>
              <a:t>Ich soll mein Zimmer aufräumen.</a:t>
            </a:r>
          </a:p>
          <a:p>
            <a:endParaRPr lang="cs-CZ" dirty="0"/>
          </a:p>
          <a:p>
            <a:r>
              <a:rPr lang="cs-CZ" dirty="0"/>
              <a:t>V kolik hodin?</a:t>
            </a:r>
            <a:br>
              <a:rPr lang="cs-CZ" dirty="0"/>
            </a:br>
            <a:r>
              <a:rPr lang="de-DE" i="1" dirty="0"/>
              <a:t>Um wie viel Uhr?</a:t>
            </a:r>
          </a:p>
        </p:txBody>
      </p:sp>
    </p:spTree>
    <p:extLst>
      <p:ext uri="{BB962C8B-B14F-4D97-AF65-F5344CB8AC3E}">
        <p14:creationId xmlns:p14="http://schemas.microsoft.com/office/powerpoint/2010/main" val="237301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3A14F5-DA8F-D44E-A11D-736F295F3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Erwärmung</a:t>
            </a:r>
            <a:r>
              <a:rPr lang="cs-CZ" dirty="0"/>
              <a:t> - </a:t>
            </a:r>
            <a:r>
              <a:rPr lang="cs-CZ" dirty="0" err="1"/>
              <a:t>Fragen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1B97C9-ACD2-7144-BF61-8BC4ED438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altLang="zh-TW" dirty="0"/>
              <a:t>Wen rufst du oft an?</a:t>
            </a:r>
            <a:br>
              <a:rPr lang="de-DE" altLang="zh-TW" dirty="0"/>
            </a:br>
            <a:r>
              <a:rPr lang="de-DE" altLang="zh-TW" dirty="0"/>
              <a:t>Welche Fernsehserie gefällt dir? Wann beginnt sie?</a:t>
            </a:r>
            <a:br>
              <a:rPr lang="de-DE" altLang="zh-TW" dirty="0"/>
            </a:br>
            <a:r>
              <a:rPr lang="de-DE" altLang="zh-TW" dirty="0"/>
              <a:t>Verbringst du viel Zeit online? Was machst du im Internet?</a:t>
            </a:r>
            <a:br>
              <a:rPr lang="de-DE" altLang="zh-TW" dirty="0"/>
            </a:br>
            <a:r>
              <a:rPr lang="de-DE" altLang="zh-TW" dirty="0"/>
              <a:t>Wen besuchst du oft?</a:t>
            </a:r>
            <a:br>
              <a:rPr lang="de-DE" altLang="zh-TW" dirty="0"/>
            </a:br>
            <a:r>
              <a:rPr lang="de-DE" altLang="zh-TW" dirty="0"/>
              <a:t>Wie oft machst du Sport?</a:t>
            </a:r>
            <a:br>
              <a:rPr lang="de-DE" dirty="0"/>
            </a:br>
            <a:endParaRPr lang="de-DE" sz="2000" dirty="0"/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87305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57DA363-B006-C64F-98EE-28FA8FBCA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820" y="356241"/>
            <a:ext cx="2603500" cy="1701800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D97AE99-6E96-6043-858F-0A8F2D1A3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7370" y="2395265"/>
            <a:ext cx="2184400" cy="1498600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5E6C91E-9203-6947-8081-63DD632832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2332" y="4477417"/>
            <a:ext cx="2159000" cy="1447800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158101E-0601-E24F-864B-07729F57E1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2332" y="2439715"/>
            <a:ext cx="2197100" cy="1409700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98909F48-4149-214F-80A1-BECED69EA7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2332" y="470541"/>
            <a:ext cx="2298700" cy="1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46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0649D241-014A-7244-A752-473157680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3606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98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F6E99-A309-274E-9246-BFB36410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Präpositionen mit Akkusativ </a:t>
            </a:r>
            <a:r>
              <a:rPr lang="cs-CZ" dirty="0"/>
              <a:t>/Předložky se 4.pádem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B17B6F-6386-2041-9D7D-59D55D339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durch – skrz – </a:t>
            </a:r>
            <a:r>
              <a:rPr lang="de-DE" i="1" dirty="0"/>
              <a:t>Ich gehe durch den Park.</a:t>
            </a:r>
          </a:p>
          <a:p>
            <a:r>
              <a:rPr lang="cs-CZ" dirty="0" err="1"/>
              <a:t>für</a:t>
            </a:r>
            <a:r>
              <a:rPr lang="cs-CZ" dirty="0"/>
              <a:t> – pro, za – </a:t>
            </a:r>
            <a:r>
              <a:rPr lang="de-DE" i="1" dirty="0"/>
              <a:t>Ich habe ein Geschenk für meine Mutter. Ich kaufe es für dich.</a:t>
            </a:r>
          </a:p>
          <a:p>
            <a:r>
              <a:rPr lang="cs-CZ" dirty="0" err="1"/>
              <a:t>gegen</a:t>
            </a:r>
            <a:r>
              <a:rPr lang="cs-CZ" dirty="0"/>
              <a:t> – proti, kolem– </a:t>
            </a:r>
            <a:r>
              <a:rPr lang="de-DE" i="1" dirty="0"/>
              <a:t>Wir sind gegen unsere Lehrerin. Er kommt gegen Abend.</a:t>
            </a:r>
          </a:p>
          <a:p>
            <a:r>
              <a:rPr lang="cs-CZ" dirty="0"/>
              <a:t>ohne – bez– </a:t>
            </a:r>
            <a:r>
              <a:rPr lang="de-DE" i="1" dirty="0"/>
              <a:t>Ohne den Vater mache ich es nicht. </a:t>
            </a:r>
          </a:p>
          <a:p>
            <a:r>
              <a:rPr lang="cs-CZ" dirty="0"/>
              <a:t>um – kolem, v, o – </a:t>
            </a:r>
            <a:r>
              <a:rPr lang="de-DE" i="1" dirty="0"/>
              <a:t>Wir kommen nach Hause gegen 8 Uhr. Es ist um die Ecke.</a:t>
            </a:r>
          </a:p>
          <a:p>
            <a:r>
              <a:rPr lang="cs-CZ" dirty="0"/>
              <a:t>bis – do (časově) – </a:t>
            </a:r>
            <a:r>
              <a:rPr lang="de-DE" i="1" dirty="0"/>
              <a:t>Sie warten nur bis morgen.</a:t>
            </a:r>
          </a:p>
          <a:p>
            <a:pPr marL="0" indent="0">
              <a:buNone/>
            </a:pP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299478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D62EF6C3-8E3B-8048-92E1-BDD826AB3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770"/>
            <a:ext cx="104775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24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14CCE7F-1AE5-E04E-ABA4-FF750C76C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383" y="0"/>
            <a:ext cx="48482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85048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Fazeta</Template>
  <TotalTime>46</TotalTime>
  <Words>211</Words>
  <Application>Microsoft Macintosh PowerPoint</Application>
  <PresentationFormat>Širokoúhlá obrazovka</PresentationFormat>
  <Paragraphs>17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Trebuchet MS</vt:lpstr>
      <vt:lpstr>Wingdings 3</vt:lpstr>
      <vt:lpstr>Fazeta</vt:lpstr>
      <vt:lpstr>Lektion 6 – 1.A.</vt:lpstr>
      <vt:lpstr>Nejčastější chyby v DÚ</vt:lpstr>
      <vt:lpstr>Erwärmung - Fragen</vt:lpstr>
      <vt:lpstr>Prezentace aplikace PowerPoint</vt:lpstr>
      <vt:lpstr>Prezentace aplikace PowerPoint</vt:lpstr>
      <vt:lpstr>Präpositionen mit Akkusativ /Předložky se 4.pádem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Lektion 6 – 1.A.</dc:title>
  <dc:creator>Tomáš Botlík</dc:creator>
  <cp:lastModifiedBy>Tomáš Botlík</cp:lastModifiedBy>
  <cp:revision>12</cp:revision>
  <dcterms:created xsi:type="dcterms:W3CDTF">2020-03-30T10:43:34Z</dcterms:created>
  <dcterms:modified xsi:type="dcterms:W3CDTF">2020-04-06T16:15:48Z</dcterms:modified>
</cp:coreProperties>
</file>