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2" r:id="rId4"/>
    <p:sldId id="263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66"/>
    <p:restoredTop sz="93059"/>
  </p:normalViewPr>
  <p:slideViewPr>
    <p:cSldViewPr snapToGrid="0" snapToObjects="1">
      <p:cViewPr varScale="1">
        <p:scale>
          <a:sx n="64" d="100"/>
          <a:sy n="64" d="100"/>
        </p:scale>
        <p:origin x="3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3/31/20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3/31/20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0A4D1B-1F95-6C4B-9DE8-3C5E92439A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Lektion</a:t>
            </a:r>
            <a:r>
              <a:rPr lang="cs-CZ" dirty="0"/>
              <a:t> 6 – 1.A.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E1733DF-BE9E-954B-BB99-2A18C70CB9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2. </a:t>
            </a:r>
            <a:r>
              <a:rPr lang="cs-CZ" dirty="0" err="1"/>
              <a:t>Stunde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9259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3A14F5-DA8F-D44E-A11D-736F295F3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Erwärmung</a:t>
            </a:r>
            <a:r>
              <a:rPr lang="cs-CZ" dirty="0"/>
              <a:t> - </a:t>
            </a:r>
            <a:r>
              <a:rPr lang="cs-CZ" dirty="0" err="1"/>
              <a:t>Fragen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21B97C9-ACD2-7144-BF61-8BC4ED438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Wachst du von alleine auf, oder brauchst du einen Wecker?</a:t>
            </a:r>
            <a:br>
              <a:rPr lang="de-DE" sz="2000" dirty="0"/>
            </a:br>
            <a:r>
              <a:rPr lang="de-DE" sz="2000" dirty="0"/>
              <a:t>Wann stehst du in der Woche auf? Wann stehst du am Wochenende auf? Wann schaltest du dein Handy ein?</a:t>
            </a:r>
            <a:br>
              <a:rPr lang="de-DE" sz="2000" dirty="0"/>
            </a:br>
            <a:r>
              <a:rPr lang="de-DE" sz="2000" dirty="0"/>
              <a:t>Was </a:t>
            </a:r>
            <a:r>
              <a:rPr lang="de-DE" sz="2000" dirty="0" err="1"/>
              <a:t>frü̈hstückst</a:t>
            </a:r>
            <a:r>
              <a:rPr lang="de-DE" sz="2000" dirty="0"/>
              <a:t> du gern?</a:t>
            </a:r>
            <a:br>
              <a:rPr lang="de-DE" sz="2000" dirty="0"/>
            </a:br>
            <a:r>
              <a:rPr lang="de-DE" sz="2000" dirty="0"/>
              <a:t>Wie lange putzt du die Zähne?</a:t>
            </a:r>
            <a:br>
              <a:rPr lang="de-DE" sz="2000" dirty="0"/>
            </a:br>
            <a:r>
              <a:rPr lang="de-DE" sz="2000" dirty="0"/>
              <a:t>Schminkst du dich?</a:t>
            </a:r>
            <a:br>
              <a:rPr lang="cs-CZ" dirty="0"/>
            </a:b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3050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121C0E6-7C71-EB4B-943D-A257A4DD0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32662" cy="6858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F7FED8D-170F-C042-B285-674853391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744" y="0"/>
            <a:ext cx="50697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13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42E0185-AA21-3D43-ABC3-BBBB483C0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9076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16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4C5D303-6696-9745-B245-2ED2BFADD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87" y="0"/>
            <a:ext cx="9569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81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E1CF3C0-D734-3E4D-ACCE-B6F817E6A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51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45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0B75373-7603-E249-A518-72235AE92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9250"/>
            <a:ext cx="94234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29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C43ADC94-77BF-5B4F-A5D9-8FDA95025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30" y="0"/>
            <a:ext cx="484954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10B5C1A-68D5-3144-B463-F87AE5C26D1B}"/>
              </a:ext>
            </a:extLst>
          </p:cNvPr>
          <p:cNvSpPr txBox="1"/>
          <p:nvPr/>
        </p:nvSpPr>
        <p:spPr>
          <a:xfrm>
            <a:off x="5372100" y="533400"/>
            <a:ext cx="309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P: GM </a:t>
            </a:r>
            <a:r>
              <a:rPr lang="cs-CZ" dirty="0" err="1"/>
              <a:t>Schatzi</a:t>
            </a:r>
            <a:r>
              <a:rPr lang="cs-CZ" dirty="0"/>
              <a:t> </a:t>
            </a:r>
            <a:r>
              <a:rPr lang="cs-CZ" dirty="0">
                <a:sym typeface="Wingdings" pitchFamily="2" charset="2"/>
              </a:rPr>
              <a:t> </a:t>
            </a:r>
          </a:p>
          <a:p>
            <a:r>
              <a:rPr lang="cs-CZ" dirty="0">
                <a:sym typeface="Wingdings" pitchFamily="2" charset="2"/>
              </a:rPr>
              <a:t>E: </a:t>
            </a:r>
            <a:r>
              <a:rPr lang="cs-CZ" dirty="0" err="1">
                <a:sym typeface="Wingdings" pitchFamily="2" charset="2"/>
              </a:rPr>
              <a:t>Hey</a:t>
            </a:r>
            <a:r>
              <a:rPr lang="cs-CZ" dirty="0">
                <a:sym typeface="Wingdings" pitchFamily="2" charset="2"/>
              </a:rPr>
              <a:t>, VD!</a:t>
            </a:r>
          </a:p>
          <a:p>
            <a:r>
              <a:rPr lang="cs-CZ" dirty="0">
                <a:sym typeface="Wingdings" pitchFamily="2" charset="2"/>
              </a:rPr>
              <a:t>P: BIGBEDI!</a:t>
            </a:r>
          </a:p>
          <a:p>
            <a:r>
              <a:rPr lang="cs-CZ" dirty="0">
                <a:sym typeface="Wingdings" pitchFamily="2" charset="2"/>
              </a:rPr>
              <a:t>E: K, ILD :-P</a:t>
            </a:r>
          </a:p>
          <a:p>
            <a:endParaRPr lang="cs-CZ" dirty="0">
              <a:sym typeface="Wingdings" pitchFamily="2" charset="2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CE997F6-05B8-5A45-AC4D-00FD80851A22}"/>
              </a:ext>
            </a:extLst>
          </p:cNvPr>
          <p:cNvSpPr txBox="1"/>
          <p:nvPr/>
        </p:nvSpPr>
        <p:spPr>
          <a:xfrm>
            <a:off x="5257800" y="3327400"/>
            <a:ext cx="3098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K: BIDUNOWA?</a:t>
            </a:r>
            <a:endParaRPr lang="cs-CZ" dirty="0">
              <a:sym typeface="Wingdings" pitchFamily="2" charset="2"/>
            </a:endParaRPr>
          </a:p>
          <a:p>
            <a:r>
              <a:rPr lang="cs-CZ" dirty="0">
                <a:sym typeface="Wingdings" pitchFamily="2" charset="2"/>
              </a:rPr>
              <a:t>T: </a:t>
            </a:r>
            <a:r>
              <a:rPr lang="cs-CZ" dirty="0" err="1">
                <a:sym typeface="Wingdings" pitchFamily="2" charset="2"/>
              </a:rPr>
              <a:t>Yep</a:t>
            </a:r>
            <a:r>
              <a:rPr lang="cs-CZ" dirty="0">
                <a:sym typeface="Wingdings" pitchFamily="2" charset="2"/>
              </a:rPr>
              <a:t>,</a:t>
            </a:r>
          </a:p>
          <a:p>
            <a:r>
              <a:rPr lang="cs-CZ" dirty="0">
                <a:sym typeface="Wingdings" pitchFamily="2" charset="2"/>
              </a:rPr>
              <a:t>K: </a:t>
            </a:r>
            <a:r>
              <a:rPr lang="cs-CZ" dirty="0" err="1">
                <a:sym typeface="Wingdings" pitchFamily="2" charset="2"/>
              </a:rPr>
              <a:t>Was</a:t>
            </a:r>
            <a:r>
              <a:rPr lang="cs-CZ" dirty="0">
                <a:sym typeface="Wingdings" pitchFamily="2" charset="2"/>
              </a:rPr>
              <a:t> </a:t>
            </a:r>
            <a:r>
              <a:rPr lang="cs-CZ" dirty="0" err="1">
                <a:sym typeface="Wingdings" pitchFamily="2" charset="2"/>
              </a:rPr>
              <a:t>machste</a:t>
            </a:r>
            <a:r>
              <a:rPr lang="cs-CZ" dirty="0">
                <a:sym typeface="Wingdings" pitchFamily="2" charset="2"/>
              </a:rPr>
              <a:t>?</a:t>
            </a:r>
          </a:p>
          <a:p>
            <a:r>
              <a:rPr lang="cs-CZ" dirty="0">
                <a:sym typeface="Wingdings" pitchFamily="2" charset="2"/>
              </a:rPr>
              <a:t>T: </a:t>
            </a:r>
            <a:r>
              <a:rPr lang="cs-CZ" dirty="0" err="1">
                <a:sym typeface="Wingdings" pitchFamily="2" charset="2"/>
              </a:rPr>
              <a:t>gucke</a:t>
            </a:r>
            <a:r>
              <a:rPr lang="cs-CZ" dirty="0">
                <a:sym typeface="Wingdings" pitchFamily="2" charset="2"/>
              </a:rPr>
              <a:t> </a:t>
            </a:r>
            <a:r>
              <a:rPr lang="cs-CZ" dirty="0" err="1">
                <a:sym typeface="Wingdings" pitchFamily="2" charset="2"/>
              </a:rPr>
              <a:t>Netflix</a:t>
            </a:r>
            <a:endParaRPr lang="cs-CZ" dirty="0">
              <a:sym typeface="Wingdings" pitchFamily="2" charset="2"/>
            </a:endParaRPr>
          </a:p>
          <a:p>
            <a:r>
              <a:rPr lang="cs-CZ" dirty="0">
                <a:sym typeface="Wingdings" pitchFamily="2" charset="2"/>
              </a:rPr>
              <a:t>K: KK</a:t>
            </a:r>
          </a:p>
          <a:p>
            <a:endParaRPr lang="cs-CZ" dirty="0">
              <a:sym typeface="Wingdings" pitchFamily="2" charset="2"/>
            </a:endParaRPr>
          </a:p>
          <a:p>
            <a:endParaRPr lang="cs-CZ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39506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649D241-014A-7244-A752-473157680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60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82886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Fazeta</Template>
  <TotalTime>29</TotalTime>
  <Words>112</Words>
  <Application>Microsoft Macintosh PowerPoint</Application>
  <PresentationFormat>Širokoúhlá obrazovka</PresentationFormat>
  <Paragraphs>13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Trebuchet MS</vt:lpstr>
      <vt:lpstr>Wingdings</vt:lpstr>
      <vt:lpstr>Wingdings 3</vt:lpstr>
      <vt:lpstr>Fazeta</vt:lpstr>
      <vt:lpstr>Lektion 6 – 1.A.</vt:lpstr>
      <vt:lpstr>Erwärmung - Fragen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Lektion 6 – 1.A.</dc:title>
  <dc:creator>Tomáš Botlík</dc:creator>
  <cp:lastModifiedBy>Tomáš Botlík</cp:lastModifiedBy>
  <cp:revision>5</cp:revision>
  <dcterms:created xsi:type="dcterms:W3CDTF">2020-03-30T10:43:34Z</dcterms:created>
  <dcterms:modified xsi:type="dcterms:W3CDTF">2020-03-31T19:22:05Z</dcterms:modified>
</cp:coreProperties>
</file>