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5" r:id="rId10"/>
    <p:sldId id="266" r:id="rId11"/>
    <p:sldId id="267" r:id="rId12"/>
    <p:sldId id="268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3059"/>
  </p:normalViewPr>
  <p:slideViewPr>
    <p:cSldViewPr snapToGrid="0" snapToObjects="1">
      <p:cViewPr varScale="1">
        <p:scale>
          <a:sx n="64" d="100"/>
          <a:sy n="64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6GRKwqgUM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2gjar05t17" TargetMode="External"/><Relationship Id="rId2" Type="http://schemas.openxmlformats.org/officeDocument/2006/relationships/hyperlink" Target="https://learningapps.org/view12134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qjxQHtV_3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utsch.lingolia.com/de/grammatik/verben/trennbare/uebungen" TargetMode="External"/><Relationship Id="rId2" Type="http://schemas.openxmlformats.org/officeDocument/2006/relationships/hyperlink" Target="https://mein-deutschbuch.de/grammatikuebungen-trennbare-verb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hubert-verlag.de/aufgaben/uebungen_a1/a1_kap5_tagesablauf2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B87F7-3745-4447-9162-62BB63F91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Lektion</a:t>
            </a:r>
            <a:r>
              <a:rPr lang="cs-CZ" dirty="0"/>
              <a:t> 6: </a:t>
            </a:r>
            <a:r>
              <a:rPr lang="cs-CZ" dirty="0" err="1"/>
              <a:t>Einführung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900AAA-8DB9-5142-9C74-D93D5DFF0A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5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0236B40-C4C3-1E4F-A069-1B0CDBBD0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5359400" cy="5156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5B48579-50D7-3A40-AF8E-7DFAFD60D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450" y="0"/>
            <a:ext cx="44831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5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2D392C7-7EC8-8144-AC1B-E5418C596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40600" cy="24638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12A0D03-6184-F54F-BA9F-45318DDB91E6}"/>
              </a:ext>
            </a:extLst>
          </p:cNvPr>
          <p:cNvSpPr txBox="1"/>
          <p:nvPr/>
        </p:nvSpPr>
        <p:spPr>
          <a:xfrm>
            <a:off x="1438218" y="3164681"/>
            <a:ext cx="66592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um – </a:t>
            </a:r>
            <a:r>
              <a:rPr lang="de-DE" dirty="0" err="1"/>
              <a:t>konkrétní</a:t>
            </a:r>
            <a:r>
              <a:rPr lang="de-DE" dirty="0"/>
              <a:t> </a:t>
            </a:r>
            <a:r>
              <a:rPr lang="de-DE" dirty="0" err="1"/>
              <a:t>čas</a:t>
            </a:r>
            <a:r>
              <a:rPr lang="de-DE" dirty="0"/>
              <a:t> – um 7 Uhr, um halb acht, um 13:20</a:t>
            </a:r>
          </a:p>
          <a:p>
            <a:r>
              <a:rPr lang="de-DE" dirty="0"/>
              <a:t>am – </a:t>
            </a:r>
            <a:r>
              <a:rPr lang="de-DE"/>
              <a:t>(an </a:t>
            </a:r>
            <a:r>
              <a:rPr lang="de-DE" dirty="0"/>
              <a:t>+ dem)  - </a:t>
            </a:r>
            <a:r>
              <a:rPr lang="de-DE" dirty="0" err="1"/>
              <a:t>dny</a:t>
            </a:r>
            <a:r>
              <a:rPr lang="de-DE" dirty="0"/>
              <a:t> v </a:t>
            </a:r>
            <a:r>
              <a:rPr lang="de-DE" dirty="0" err="1"/>
              <a:t>týdnu</a:t>
            </a:r>
            <a:r>
              <a:rPr lang="de-DE" dirty="0"/>
              <a:t>, </a:t>
            </a:r>
            <a:r>
              <a:rPr lang="de-DE" dirty="0" err="1"/>
              <a:t>části</a:t>
            </a:r>
            <a:r>
              <a:rPr lang="de-DE" dirty="0"/>
              <a:t> </a:t>
            </a:r>
            <a:r>
              <a:rPr lang="de-DE" dirty="0" err="1"/>
              <a:t>dne</a:t>
            </a:r>
            <a:endParaRPr lang="de-DE" dirty="0"/>
          </a:p>
          <a:p>
            <a:r>
              <a:rPr lang="de-DE" dirty="0"/>
              <a:t>am Morgen – </a:t>
            </a:r>
            <a:r>
              <a:rPr lang="de-DE" dirty="0" err="1"/>
              <a:t>ráno</a:t>
            </a:r>
            <a:endParaRPr lang="de-DE" dirty="0"/>
          </a:p>
          <a:p>
            <a:r>
              <a:rPr lang="de-DE" dirty="0"/>
              <a:t>am Vormittag – </a:t>
            </a:r>
            <a:r>
              <a:rPr lang="de-DE" dirty="0" err="1"/>
              <a:t>dopoledne</a:t>
            </a:r>
            <a:endParaRPr lang="de-DE" dirty="0"/>
          </a:p>
          <a:p>
            <a:r>
              <a:rPr lang="de-DE" dirty="0"/>
              <a:t>am Mittag – v </a:t>
            </a:r>
            <a:r>
              <a:rPr lang="de-DE" dirty="0" err="1"/>
              <a:t>poledne</a:t>
            </a:r>
            <a:endParaRPr lang="de-DE" dirty="0"/>
          </a:p>
          <a:p>
            <a:r>
              <a:rPr lang="de-DE" dirty="0"/>
              <a:t>am Nachmittag – </a:t>
            </a:r>
            <a:r>
              <a:rPr lang="de-DE" dirty="0" err="1"/>
              <a:t>odpoledne</a:t>
            </a:r>
            <a:endParaRPr lang="de-DE" dirty="0"/>
          </a:p>
          <a:p>
            <a:r>
              <a:rPr lang="de-DE" dirty="0"/>
              <a:t>am Abend – </a:t>
            </a:r>
            <a:r>
              <a:rPr lang="de-DE" dirty="0" err="1"/>
              <a:t>večer</a:t>
            </a:r>
            <a:endParaRPr lang="de-DE" dirty="0"/>
          </a:p>
          <a:p>
            <a:r>
              <a:rPr lang="de-DE" dirty="0" err="1"/>
              <a:t>Pozor</a:t>
            </a:r>
            <a:r>
              <a:rPr lang="de-DE" dirty="0"/>
              <a:t>!</a:t>
            </a:r>
          </a:p>
          <a:p>
            <a:r>
              <a:rPr lang="de-DE" dirty="0"/>
              <a:t>In der Nacht – v </a:t>
            </a:r>
            <a:r>
              <a:rPr lang="de-DE" dirty="0" err="1"/>
              <a:t>noci</a:t>
            </a:r>
            <a:endParaRPr lang="de-DE" dirty="0"/>
          </a:p>
          <a:p>
            <a:r>
              <a:rPr lang="de-DE" dirty="0"/>
              <a:t>um Mitternacht – o </a:t>
            </a:r>
            <a:r>
              <a:rPr lang="de-DE" dirty="0" err="1"/>
              <a:t>půlnoci</a:t>
            </a:r>
            <a:endParaRPr lang="de-DE" dirty="0"/>
          </a:p>
          <a:p>
            <a:endParaRPr lang="de-DE" dirty="0"/>
          </a:p>
          <a:p>
            <a:r>
              <a:rPr lang="de-DE" dirty="0"/>
              <a:t>morgens – </a:t>
            </a:r>
            <a:r>
              <a:rPr lang="de-DE" dirty="0" err="1"/>
              <a:t>ráno</a:t>
            </a:r>
            <a:r>
              <a:rPr lang="de-DE" dirty="0"/>
              <a:t>, </a:t>
            </a:r>
            <a:r>
              <a:rPr lang="de-DE" dirty="0" err="1"/>
              <a:t>pravidelně</a:t>
            </a:r>
            <a:r>
              <a:rPr lang="de-DE" dirty="0"/>
              <a:t>! –</a:t>
            </a:r>
            <a:r>
              <a:rPr lang="de-DE" dirty="0" err="1"/>
              <a:t>každé</a:t>
            </a:r>
            <a:r>
              <a:rPr lang="de-DE" dirty="0"/>
              <a:t> </a:t>
            </a:r>
            <a:r>
              <a:rPr lang="de-DE" dirty="0" err="1"/>
              <a:t>ráno</a:t>
            </a:r>
            <a:endParaRPr lang="de-DE" dirty="0"/>
          </a:p>
          <a:p>
            <a:r>
              <a:rPr lang="de-DE" dirty="0"/>
              <a:t>nachmittags – </a:t>
            </a:r>
            <a:r>
              <a:rPr lang="de-DE" dirty="0" err="1"/>
              <a:t>odpoledne</a:t>
            </a:r>
            <a:r>
              <a:rPr lang="de-DE" dirty="0"/>
              <a:t> (</a:t>
            </a:r>
            <a:r>
              <a:rPr lang="de-DE" dirty="0" err="1"/>
              <a:t>pravidelně</a:t>
            </a:r>
            <a:r>
              <a:rPr lang="de-DE" dirty="0"/>
              <a:t>)! </a:t>
            </a:r>
            <a:r>
              <a:rPr lang="de-DE" dirty="0" err="1"/>
              <a:t>každé</a:t>
            </a:r>
            <a:r>
              <a:rPr lang="de-DE" dirty="0"/>
              <a:t> </a:t>
            </a:r>
            <a:r>
              <a:rPr lang="de-DE" dirty="0" err="1"/>
              <a:t>dopoledne</a:t>
            </a:r>
            <a:endParaRPr lang="de-DE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AFE9137-8811-6B43-A9E8-E2ED95223528}"/>
              </a:ext>
            </a:extLst>
          </p:cNvPr>
          <p:cNvSpPr txBox="1"/>
          <p:nvPr/>
        </p:nvSpPr>
        <p:spPr>
          <a:xfrm>
            <a:off x="321408" y="2167909"/>
            <a:ext cx="8719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Übung:</a:t>
            </a:r>
          </a:p>
          <a:p>
            <a:r>
              <a:rPr lang="de-DE" dirty="0"/>
              <a:t>Die ……… dauert 60 Minuten. Wie viel …….. Ist es?   Es ist 5 ….. . Ein Tag dauert 24 ………… . Um 7 …… klingelt der Wecker. Der Flug nach NY dauert 8 …………..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10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1CDF62-DE16-DB43-8DEA-9D252794C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99" y="0"/>
            <a:ext cx="7168347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1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B073D-5151-7E46-BECA-05BEA458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 k vysvětlení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0E5B1C-BB1E-4E47-8EB4-EDAC8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https://www.youtube.com/watch?v=O6GRKwqgUMM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56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45A57-F562-9245-9436-C4B4D85AF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 na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32C829-21A9-CA4D-B1A0-292BC6FF2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https://learningapps.org/view121341</a:t>
            </a:r>
            <a:endParaRPr lang="cs-CZ" dirty="0"/>
          </a:p>
          <a:p>
            <a:r>
              <a:rPr lang="cs-CZ" dirty="0">
                <a:hlinkClick r:id="rId3"/>
              </a:rPr>
              <a:t>https://learningapps.org/watch?v=p2gjar05t17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75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AE25E-A567-534A-AB86-23114178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Neodlučitelné předpony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5D466D-CCFD-C348-A082-081362F6D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82" y="1703389"/>
            <a:ext cx="8596668" cy="3880773"/>
          </a:xfrm>
        </p:spPr>
        <p:txBody>
          <a:bodyPr/>
          <a:lstStyle/>
          <a:p>
            <a:r>
              <a:rPr lang="de-DE" sz="2000" b="1" dirty="0" err="1"/>
              <a:t>ge</a:t>
            </a:r>
            <a:r>
              <a:rPr lang="de-DE" sz="2000" b="1" dirty="0"/>
              <a:t>-, </a:t>
            </a:r>
            <a:r>
              <a:rPr lang="de-DE" sz="2000" b="1" dirty="0" err="1"/>
              <a:t>be</a:t>
            </a:r>
            <a:r>
              <a:rPr lang="de-DE" sz="2000" b="1" dirty="0"/>
              <a:t>-  </a:t>
            </a:r>
            <a:r>
              <a:rPr lang="de-DE" sz="2000" b="1" dirty="0" err="1"/>
              <a:t>ent</a:t>
            </a:r>
            <a:r>
              <a:rPr lang="de-DE" sz="2000" b="1" dirty="0"/>
              <a:t>-, </a:t>
            </a:r>
            <a:r>
              <a:rPr lang="de-DE" sz="2000" b="1" dirty="0" err="1"/>
              <a:t>emp</a:t>
            </a:r>
            <a:r>
              <a:rPr lang="de-DE" sz="2000" b="1" dirty="0"/>
              <a:t>-, er-, </a:t>
            </a:r>
            <a:r>
              <a:rPr lang="de-DE" sz="2000" b="1" dirty="0" err="1"/>
              <a:t>ver</a:t>
            </a:r>
            <a:r>
              <a:rPr lang="de-DE" sz="2000" b="1" dirty="0"/>
              <a:t>-, </a:t>
            </a:r>
            <a:r>
              <a:rPr lang="de-DE" sz="2000" b="1" dirty="0" err="1"/>
              <a:t>zer</a:t>
            </a:r>
            <a:r>
              <a:rPr lang="de-DE" sz="2000" b="1" dirty="0"/>
              <a:t>-, miss-</a:t>
            </a:r>
          </a:p>
          <a:p>
            <a:r>
              <a:rPr lang="cs-CZ" dirty="0"/>
              <a:t>musíme se je naučit! </a:t>
            </a:r>
            <a:r>
              <a:rPr lang="cs-CZ" dirty="0">
                <a:sym typeface="Wingdings" pitchFamily="2" charset="2"/>
              </a:rPr>
              <a:t></a:t>
            </a:r>
          </a:p>
          <a:p>
            <a:r>
              <a:rPr lang="de-DE" dirty="0">
                <a:sym typeface="Wingdings" pitchFamily="2" charset="2"/>
              </a:rPr>
              <a:t>Beispiele:</a:t>
            </a:r>
          </a:p>
          <a:p>
            <a:r>
              <a:rPr lang="de-DE" altLang="zh-TW" i="1" dirty="0">
                <a:sym typeface="Wingdings" pitchFamily="2" charset="2"/>
              </a:rPr>
              <a:t>Der Garten gehört zum Haus.</a:t>
            </a:r>
          </a:p>
          <a:p>
            <a:r>
              <a:rPr lang="de-DE" altLang="zh-TW" i="1" dirty="0">
                <a:sym typeface="Wingdings" pitchFamily="2" charset="2"/>
              </a:rPr>
              <a:t>Ich verstehe nicht unseren Lehrer.</a:t>
            </a:r>
          </a:p>
          <a:p>
            <a:r>
              <a:rPr lang="de-DE" altLang="zh-TW" i="1" dirty="0">
                <a:sym typeface="Wingdings" pitchFamily="2" charset="2"/>
              </a:rPr>
              <a:t>Ich besuche dich am Freitag.</a:t>
            </a:r>
          </a:p>
          <a:p>
            <a:r>
              <a:rPr lang="de-DE" altLang="zh-TW" i="1" dirty="0">
                <a:sym typeface="Wingdings" pitchFamily="2" charset="2"/>
              </a:rPr>
              <a:t>Sie erzählen uns immer etwas.</a:t>
            </a:r>
          </a:p>
        </p:txBody>
      </p:sp>
    </p:spTree>
    <p:extLst>
      <p:ext uri="{BB962C8B-B14F-4D97-AF65-F5344CB8AC3E}">
        <p14:creationId xmlns:p14="http://schemas.microsoft.com/office/powerpoint/2010/main" val="287264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723FA-0F44-2443-A9DE-3C55E448A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Odlučitelné předpony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A42AEB-CE3D-3544-8A03-6008F9C4B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ab-, </a:t>
            </a:r>
            <a:r>
              <a:rPr lang="cs-CZ" b="1" dirty="0" err="1"/>
              <a:t>an</a:t>
            </a:r>
            <a:r>
              <a:rPr lang="cs-CZ" b="1" dirty="0"/>
              <a:t>-, </a:t>
            </a:r>
            <a:r>
              <a:rPr lang="cs-CZ" b="1" dirty="0" err="1"/>
              <a:t>auf</a:t>
            </a:r>
            <a:r>
              <a:rPr lang="cs-CZ" b="1" dirty="0"/>
              <a:t>-, </a:t>
            </a:r>
            <a:r>
              <a:rPr lang="cs-CZ" b="1" dirty="0" err="1"/>
              <a:t>aus</a:t>
            </a:r>
            <a:r>
              <a:rPr lang="cs-CZ" b="1" dirty="0"/>
              <a:t>-, </a:t>
            </a:r>
            <a:r>
              <a:rPr lang="cs-CZ" b="1" dirty="0" err="1"/>
              <a:t>bei</a:t>
            </a:r>
            <a:r>
              <a:rPr lang="cs-CZ" b="1" dirty="0"/>
              <a:t>-, </a:t>
            </a:r>
            <a:r>
              <a:rPr lang="cs-CZ" b="1" dirty="0" err="1"/>
              <a:t>ein</a:t>
            </a:r>
            <a:r>
              <a:rPr lang="cs-CZ" b="1" dirty="0"/>
              <a:t>-, </a:t>
            </a:r>
            <a:r>
              <a:rPr lang="cs-CZ" b="1" dirty="0" err="1"/>
              <a:t>mit</a:t>
            </a:r>
            <a:r>
              <a:rPr lang="cs-CZ" b="1" dirty="0"/>
              <a:t>-, nach-, vor-, </a:t>
            </a:r>
            <a:r>
              <a:rPr lang="cs-CZ" b="1" dirty="0" err="1"/>
              <a:t>weg</a:t>
            </a:r>
            <a:r>
              <a:rPr lang="cs-CZ" b="1" dirty="0"/>
              <a:t>-, </a:t>
            </a:r>
            <a:r>
              <a:rPr lang="cs-CZ" b="1" dirty="0" err="1"/>
              <a:t>zu</a:t>
            </a:r>
            <a:r>
              <a:rPr lang="cs-CZ" b="1" dirty="0"/>
              <a:t>-</a:t>
            </a:r>
          </a:p>
          <a:p>
            <a:r>
              <a:rPr lang="cs-CZ" b="1" dirty="0" err="1"/>
              <a:t>abfahren</a:t>
            </a:r>
            <a:r>
              <a:rPr lang="cs-CZ" dirty="0"/>
              <a:t> (odjet), </a:t>
            </a:r>
            <a:r>
              <a:rPr lang="cs-CZ" b="1" dirty="0" err="1"/>
              <a:t>anrufen</a:t>
            </a:r>
            <a:r>
              <a:rPr lang="cs-CZ" b="1" dirty="0"/>
              <a:t> </a:t>
            </a:r>
            <a:r>
              <a:rPr lang="cs-CZ" dirty="0"/>
              <a:t>(zavolat), </a:t>
            </a:r>
            <a:r>
              <a:rPr lang="cs-CZ" b="1" dirty="0" err="1"/>
              <a:t>aufmachen</a:t>
            </a:r>
            <a:r>
              <a:rPr lang="cs-CZ" dirty="0"/>
              <a:t> (otevřít), </a:t>
            </a:r>
            <a:r>
              <a:rPr lang="cs-CZ" b="1" dirty="0" err="1"/>
              <a:t>ausdenken</a:t>
            </a:r>
            <a:r>
              <a:rPr lang="cs-CZ" dirty="0"/>
              <a:t> (vymyslet), </a:t>
            </a:r>
            <a:r>
              <a:rPr lang="cs-CZ" b="1" dirty="0" err="1"/>
              <a:t>beibringen</a:t>
            </a:r>
            <a:r>
              <a:rPr lang="cs-CZ" dirty="0"/>
              <a:t> (</a:t>
            </a:r>
            <a:r>
              <a:rPr lang="cs-CZ" dirty="0" err="1"/>
              <a:t>vysvětlit,sdělit</a:t>
            </a:r>
            <a:r>
              <a:rPr lang="cs-CZ" dirty="0"/>
              <a:t>), </a:t>
            </a:r>
            <a:r>
              <a:rPr lang="cs-CZ" b="1" dirty="0" err="1"/>
              <a:t>einschlafen</a:t>
            </a:r>
            <a:r>
              <a:rPr lang="cs-CZ" dirty="0"/>
              <a:t> (usnout), </a:t>
            </a:r>
            <a:r>
              <a:rPr lang="cs-CZ" b="1" dirty="0" err="1"/>
              <a:t>mitmachen</a:t>
            </a:r>
            <a:r>
              <a:rPr lang="cs-CZ" dirty="0"/>
              <a:t> (účastnit se, spolupracovat), </a:t>
            </a:r>
            <a:r>
              <a:rPr lang="cs-CZ" b="1" dirty="0" err="1"/>
              <a:t>nachfragen</a:t>
            </a:r>
            <a:r>
              <a:rPr lang="cs-CZ" dirty="0"/>
              <a:t> (ptát se), </a:t>
            </a:r>
            <a:r>
              <a:rPr lang="cs-CZ" b="1" dirty="0" err="1"/>
              <a:t>vornehmen</a:t>
            </a:r>
            <a:r>
              <a:rPr lang="cs-CZ" b="1" dirty="0"/>
              <a:t> </a:t>
            </a:r>
            <a:r>
              <a:rPr lang="cs-CZ" dirty="0"/>
              <a:t>(plánovat), </a:t>
            </a:r>
            <a:r>
              <a:rPr lang="cs-CZ" b="1" dirty="0" err="1"/>
              <a:t>weggehen</a:t>
            </a:r>
            <a:r>
              <a:rPr lang="cs-CZ" dirty="0"/>
              <a:t> (odejít pryč), </a:t>
            </a:r>
            <a:r>
              <a:rPr lang="cs-CZ" b="1" dirty="0" err="1"/>
              <a:t>zumachen</a:t>
            </a:r>
            <a:r>
              <a:rPr lang="cs-CZ" b="1" dirty="0"/>
              <a:t> </a:t>
            </a:r>
            <a:r>
              <a:rPr lang="cs-CZ" dirty="0"/>
              <a:t>(zavřít)</a:t>
            </a:r>
          </a:p>
          <a:p>
            <a:r>
              <a:rPr lang="cs-CZ" i="1" dirty="0" err="1"/>
              <a:t>Ich</a:t>
            </a:r>
            <a:r>
              <a:rPr lang="cs-CZ" i="1" dirty="0"/>
              <a:t> kaufe </a:t>
            </a:r>
            <a:r>
              <a:rPr lang="cs-CZ" i="1" dirty="0" err="1"/>
              <a:t>im</a:t>
            </a:r>
            <a:r>
              <a:rPr lang="cs-CZ" i="1" dirty="0"/>
              <a:t> </a:t>
            </a:r>
            <a:r>
              <a:rPr lang="cs-CZ" i="1" dirty="0" err="1"/>
              <a:t>Supermarkt</a:t>
            </a:r>
            <a:r>
              <a:rPr lang="cs-CZ" i="1" dirty="0"/>
              <a:t> </a:t>
            </a:r>
            <a:r>
              <a:rPr lang="cs-CZ" b="1" i="1" dirty="0" err="1"/>
              <a:t>ein</a:t>
            </a:r>
            <a:r>
              <a:rPr lang="cs-CZ" i="1" dirty="0"/>
              <a:t>. (Nakupuju v supermarketu.)</a:t>
            </a:r>
          </a:p>
          <a:p>
            <a:r>
              <a:rPr lang="cs-CZ" i="1" dirty="0" err="1"/>
              <a:t>Wann</a:t>
            </a:r>
            <a:r>
              <a:rPr lang="cs-CZ" i="1" dirty="0"/>
              <a:t> </a:t>
            </a:r>
            <a:r>
              <a:rPr lang="cs-CZ" i="1" dirty="0" err="1"/>
              <a:t>ruhst</a:t>
            </a:r>
            <a:r>
              <a:rPr lang="cs-CZ" i="1" dirty="0"/>
              <a:t> </a:t>
            </a:r>
            <a:r>
              <a:rPr lang="cs-CZ" i="1" dirty="0" err="1"/>
              <a:t>du</a:t>
            </a:r>
            <a:r>
              <a:rPr lang="cs-CZ" i="1" dirty="0"/>
              <a:t> </a:t>
            </a:r>
            <a:r>
              <a:rPr lang="cs-CZ" i="1" dirty="0" err="1"/>
              <a:t>dich</a:t>
            </a:r>
            <a:r>
              <a:rPr lang="cs-CZ" i="1" dirty="0"/>
              <a:t> </a:t>
            </a:r>
            <a:r>
              <a:rPr lang="cs-CZ" b="1" i="1" dirty="0" err="1"/>
              <a:t>aus</a:t>
            </a:r>
            <a:r>
              <a:rPr lang="cs-CZ" i="1" dirty="0"/>
              <a:t>? (Kdy si odpočineš?)</a:t>
            </a:r>
          </a:p>
          <a:p>
            <a:r>
              <a:rPr lang="cs-CZ" i="1" dirty="0"/>
              <a:t>Er </a:t>
            </a:r>
            <a:r>
              <a:rPr lang="cs-CZ" i="1" dirty="0" err="1"/>
              <a:t>ruft</a:t>
            </a:r>
            <a:r>
              <a:rPr lang="cs-CZ" i="1" dirty="0"/>
              <a:t> </a:t>
            </a:r>
            <a:r>
              <a:rPr lang="cs-CZ" i="1" dirty="0" err="1"/>
              <a:t>dich</a:t>
            </a:r>
            <a:r>
              <a:rPr lang="cs-CZ" i="1" dirty="0"/>
              <a:t> um 14 Uhr </a:t>
            </a:r>
            <a:r>
              <a:rPr lang="cs-CZ" b="1" i="1" dirty="0" err="1"/>
              <a:t>an</a:t>
            </a:r>
            <a:r>
              <a:rPr lang="cs-CZ" i="1" dirty="0"/>
              <a:t>. (Zavolá ti v 14 hodin.)</a:t>
            </a:r>
          </a:p>
          <a:p>
            <a:r>
              <a:rPr lang="cs-CZ" i="1" dirty="0" err="1"/>
              <a:t>Wir</a:t>
            </a:r>
            <a:r>
              <a:rPr lang="cs-CZ" i="1" dirty="0"/>
              <a:t> </a:t>
            </a:r>
            <a:r>
              <a:rPr lang="cs-CZ" i="1" dirty="0" err="1"/>
              <a:t>fahren</a:t>
            </a:r>
            <a:r>
              <a:rPr lang="cs-CZ" i="1" dirty="0"/>
              <a:t> </a:t>
            </a:r>
            <a:r>
              <a:rPr lang="cs-CZ" i="1" dirty="0" err="1"/>
              <a:t>abends</a:t>
            </a:r>
            <a:r>
              <a:rPr lang="cs-CZ" i="1" dirty="0"/>
              <a:t> </a:t>
            </a:r>
            <a:r>
              <a:rPr lang="cs-CZ" b="1" i="1" dirty="0" err="1"/>
              <a:t>mit</a:t>
            </a:r>
            <a:r>
              <a:rPr lang="cs-CZ" i="1" dirty="0"/>
              <a:t>. (Večer pojedeme taky.)</a:t>
            </a:r>
          </a:p>
          <a:p>
            <a:r>
              <a:rPr lang="cs-CZ" i="1" dirty="0" err="1"/>
              <a:t>Wir</a:t>
            </a:r>
            <a:r>
              <a:rPr lang="cs-CZ" i="1" dirty="0"/>
              <a:t> </a:t>
            </a:r>
            <a:r>
              <a:rPr lang="cs-CZ" i="1" dirty="0" err="1"/>
              <a:t>räumen</a:t>
            </a:r>
            <a:r>
              <a:rPr lang="cs-CZ" i="1" dirty="0"/>
              <a:t> </a:t>
            </a:r>
            <a:r>
              <a:rPr lang="cs-CZ" i="1" dirty="0" err="1"/>
              <a:t>nicht</a:t>
            </a:r>
            <a:r>
              <a:rPr lang="cs-CZ" i="1" dirty="0"/>
              <a:t> </a:t>
            </a:r>
            <a:r>
              <a:rPr lang="cs-CZ" i="1" dirty="0" err="1"/>
              <a:t>gerne</a:t>
            </a:r>
            <a:r>
              <a:rPr lang="cs-CZ" i="1" dirty="0"/>
              <a:t> </a:t>
            </a:r>
            <a:r>
              <a:rPr lang="cs-CZ" b="1" i="1" dirty="0" err="1"/>
              <a:t>auf</a:t>
            </a:r>
            <a:r>
              <a:rPr lang="cs-CZ" i="1" dirty="0"/>
              <a:t>. (Neuklízíme rádi.)</a:t>
            </a:r>
          </a:p>
          <a:p>
            <a:r>
              <a:rPr lang="cs-CZ" i="1" dirty="0"/>
              <a:t>Er </a:t>
            </a:r>
            <a:r>
              <a:rPr lang="cs-CZ" i="1" dirty="0" err="1"/>
              <a:t>muss</a:t>
            </a:r>
            <a:r>
              <a:rPr lang="cs-CZ" i="1" dirty="0"/>
              <a:t> </a:t>
            </a:r>
            <a:r>
              <a:rPr lang="cs-CZ" i="1" dirty="0" err="1"/>
              <a:t>heute</a:t>
            </a:r>
            <a:r>
              <a:rPr lang="cs-CZ" i="1" dirty="0"/>
              <a:t> </a:t>
            </a:r>
            <a:r>
              <a:rPr lang="cs-CZ" i="1" dirty="0" err="1"/>
              <a:t>einkaufen</a:t>
            </a:r>
            <a:r>
              <a:rPr lang="cs-CZ" i="1" dirty="0"/>
              <a:t>. (On musí dnes nakoupit.)</a:t>
            </a:r>
          </a:p>
          <a:p>
            <a:r>
              <a:rPr lang="cs-CZ" i="1" dirty="0"/>
              <a:t>- pokud je sloveso s odlučitelnou předponou ve větě s modálním slovesem, je na konci v infinitivu!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43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F5A8612-B3CF-554D-BAB5-60B0B5086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89" y="610704"/>
            <a:ext cx="7048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5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4460BB3-3C96-CD41-8ABF-05E7F88AA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330200"/>
            <a:ext cx="75184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3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650C2-F994-A441-BCAC-8B878EDC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Odkazy na vysvětlení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85CD30-2C40-FD49-B326-B14E5BCE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https://www.youtube.com/watch?v=HqjxQHtV_3M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015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49731-E9FA-F145-A9F2-EE820B099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Übungen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22F8EB-703F-1343-BCEA-EDDD02C39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https://mein-deutschbuch.de/grammatikuebungen-trennbare-verben.html</a:t>
            </a:r>
            <a:endParaRPr lang="cs-CZ" dirty="0"/>
          </a:p>
          <a:p>
            <a:r>
              <a:rPr lang="cs-CZ" dirty="0">
                <a:hlinkClick r:id="rId3"/>
              </a:rPr>
              <a:t>https://deutsch.lingolia.com/de/grammatik/verben/trennbare/uebungen</a:t>
            </a:r>
            <a:endParaRPr lang="cs-CZ" dirty="0"/>
          </a:p>
          <a:p>
            <a:r>
              <a:rPr lang="cs-CZ" dirty="0">
                <a:hlinkClick r:id="rId4"/>
              </a:rPr>
              <a:t>https://www.schubert-verlag.de/aufgaben/uebungen_a1/a1_kap5_tagesablauf2.htm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38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B1047-186C-2E47-BDF6-C9A97A296B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Určování času v němčině</a:t>
            </a:r>
          </a:p>
        </p:txBody>
      </p:sp>
    </p:spTree>
    <p:extLst>
      <p:ext uri="{BB962C8B-B14F-4D97-AF65-F5344CB8AC3E}">
        <p14:creationId xmlns:p14="http://schemas.microsoft.com/office/powerpoint/2010/main" val="236315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D29DA24-40A6-0B4C-B3AC-AD5378EDF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400"/>
            <a:ext cx="9207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2780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Fazeta</Template>
  <TotalTime>38</TotalTime>
  <Words>465</Words>
  <Application>Microsoft Macintosh PowerPoint</Application>
  <PresentationFormat>Širokoúhlá obrazovka</PresentationFormat>
  <Paragraphs>46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微軟正黑體</vt:lpstr>
      <vt:lpstr>Arial</vt:lpstr>
      <vt:lpstr>Trebuchet MS</vt:lpstr>
      <vt:lpstr>Wingdings</vt:lpstr>
      <vt:lpstr>Wingdings 3</vt:lpstr>
      <vt:lpstr>Fazeta</vt:lpstr>
      <vt:lpstr>Lektion 6: Einführung</vt:lpstr>
      <vt:lpstr>Neodlučitelné předpony</vt:lpstr>
      <vt:lpstr>Odlučitelné předpony</vt:lpstr>
      <vt:lpstr>Prezentace aplikace PowerPoint</vt:lpstr>
      <vt:lpstr>Prezentace aplikace PowerPoint</vt:lpstr>
      <vt:lpstr>Odkazy na vysvětlení</vt:lpstr>
      <vt:lpstr>Übungen</vt:lpstr>
      <vt:lpstr>Určování času v němčině</vt:lpstr>
      <vt:lpstr>Prezentace aplikace PowerPoint</vt:lpstr>
      <vt:lpstr>Prezentace aplikace PowerPoint</vt:lpstr>
      <vt:lpstr>Prezentace aplikace PowerPoint</vt:lpstr>
      <vt:lpstr>Prezentace aplikace PowerPoint</vt:lpstr>
      <vt:lpstr>Odkazy k vysvětlení</vt:lpstr>
      <vt:lpstr>Odkazy na cvičení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Lektion 6: Einführung</dc:title>
  <dc:creator>Tomáš Botlík</dc:creator>
  <cp:lastModifiedBy>Tomáš Botlík</cp:lastModifiedBy>
  <cp:revision>7</cp:revision>
  <dcterms:created xsi:type="dcterms:W3CDTF">2020-03-21T16:23:42Z</dcterms:created>
  <dcterms:modified xsi:type="dcterms:W3CDTF">2020-04-03T11:18:43Z</dcterms:modified>
</cp:coreProperties>
</file>